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Учебное занятие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ГО ЧС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ДЕЙСТВИЯ </a:t>
            </a:r>
            <a:r>
              <a:rPr lang="ru-RU" b="1" dirty="0" smtClean="0"/>
              <a:t>НАСЕЛЕНИЯ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ПО СИГНАЛАМ ОПОВЕЩЕНИЯ ГРАЖДАНСКОЙ ОБОРОНЫ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</p:spPr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2022 </a:t>
            </a:r>
            <a:r>
              <a:rPr lang="ru-RU" b="1" dirty="0" smtClean="0">
                <a:solidFill>
                  <a:schemeClr val="tx1"/>
                </a:solidFill>
              </a:rPr>
              <a:t>г.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Основный положения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В Муезерском муниципальном районе основными техническими способами оповещения населения  об угрозе или возникновении опасности  и доведения порядка действий являются: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Оповещение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передача информационных сообщений через СМИ (радио, телевидение, Интернет);</a:t>
            </a:r>
          </a:p>
          <a:p>
            <a:r>
              <a:rPr lang="ru-RU" dirty="0" smtClean="0"/>
              <a:t>через громкоговорящие установки (СГУ, электромегафоны) служб постоянной готовности (полиция, пожарная охрана, скорая помощь);</a:t>
            </a:r>
          </a:p>
          <a:p>
            <a:r>
              <a:rPr lang="ru-RU" dirty="0" smtClean="0"/>
              <a:t>СМС рассылки;</a:t>
            </a:r>
          </a:p>
          <a:p>
            <a:r>
              <a:rPr lang="ru-RU" dirty="0" smtClean="0"/>
              <a:t>технические средства оповещения (громкоговорители, установленные на улицах населённых пунктов, </a:t>
            </a:r>
            <a:r>
              <a:rPr lang="ru-RU" dirty="0" err="1" smtClean="0"/>
              <a:t>электросирены</a:t>
            </a:r>
            <a:r>
              <a:rPr lang="ru-RU" dirty="0" smtClean="0"/>
              <a:t> и другие средства);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Виды сигналов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 «Воздушная тревога»;</a:t>
            </a:r>
          </a:p>
          <a:p>
            <a:r>
              <a:rPr lang="ru-RU" dirty="0" smtClean="0"/>
              <a:t> «Радиационная опасность»;</a:t>
            </a:r>
          </a:p>
          <a:p>
            <a:r>
              <a:rPr lang="ru-RU" dirty="0" smtClean="0"/>
              <a:t> «Химическая тревога»;</a:t>
            </a:r>
          </a:p>
          <a:p>
            <a:r>
              <a:rPr lang="ru-RU" dirty="0" smtClean="0"/>
              <a:t> «Угроза катастрофического затопления»;</a:t>
            </a:r>
          </a:p>
          <a:p>
            <a:r>
              <a:rPr lang="ru-RU" dirty="0" smtClean="0"/>
              <a:t> «Отбой воздушной тревоги»;</a:t>
            </a:r>
          </a:p>
          <a:p>
            <a:r>
              <a:rPr lang="ru-RU" dirty="0" smtClean="0"/>
              <a:t> «Отбой радиационной опасности»;</a:t>
            </a:r>
          </a:p>
          <a:p>
            <a:r>
              <a:rPr lang="ru-RU" dirty="0" smtClean="0"/>
              <a:t> «Отбой химическая тревоги»;</a:t>
            </a:r>
          </a:p>
          <a:p>
            <a:r>
              <a:rPr lang="ru-RU" dirty="0" smtClean="0"/>
              <a:t> «Отбой угрозы катастрофического затопления».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E:\Инструктаж по оповещению\Внимание всем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Воздуш тревог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2229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E:\Инструктаж по оповещению\Радиац опас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E:\Инструктаж по оповещению\Угроза катастраф затопл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E:\Инструктаж по оповещению\Хим тревог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128</Words>
  <Application>Microsoft Office PowerPoint</Application>
  <PresentationFormat>Экран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Учебное занятие  по ГО ЧС   ДЕЙСТВИЯ НАСЕЛЕНИЯ ПО СИГНАЛАМ ОПОВЕЩЕНИЯ ГРАЖДАНСКОЙ ОБОРОНЫ </vt:lpstr>
      <vt:lpstr>Основный положения</vt:lpstr>
      <vt:lpstr>Оповещение</vt:lpstr>
      <vt:lpstr>Виды сигналов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ДЕЙСТВИЯ НАСЕЛЕНИЯ ПО СИГНАЛАМ ОПОВЕЩЕНИЯ ГРАЖДАНСКОЙ ОБОРОНЫ </dc:title>
  <dc:creator>Петр Ильин</dc:creator>
  <cp:lastModifiedBy>Петр Ильин</cp:lastModifiedBy>
  <cp:revision>3</cp:revision>
  <dcterms:created xsi:type="dcterms:W3CDTF">2022-11-23T14:08:59Z</dcterms:created>
  <dcterms:modified xsi:type="dcterms:W3CDTF">2022-11-30T13:44:59Z</dcterms:modified>
</cp:coreProperties>
</file>